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6" r:id="rId18"/>
    <p:sldId id="277" r:id="rId19"/>
    <p:sldId id="271" r:id="rId20"/>
    <p:sldId id="278" r:id="rId21"/>
    <p:sldId id="272" r:id="rId22"/>
    <p:sldId id="280" r:id="rId23"/>
    <p:sldId id="273" r:id="rId24"/>
    <p:sldId id="281" r:id="rId25"/>
    <p:sldId id="274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6" r:id="rId34"/>
    <p:sldId id="294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8A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C5E0-F997-493C-A9BE-BF25B17656E3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F1F-7D31-4EC3-A0C9-2062193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C5E0-F997-493C-A9BE-BF25B17656E3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F1F-7D31-4EC3-A0C9-2062193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C5E0-F997-493C-A9BE-BF25B17656E3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F1F-7D31-4EC3-A0C9-2062193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C5E0-F997-493C-A9BE-BF25B17656E3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F1F-7D31-4EC3-A0C9-2062193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C5E0-F997-493C-A9BE-BF25B17656E3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F1F-7D31-4EC3-A0C9-2062193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C5E0-F997-493C-A9BE-BF25B17656E3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F1F-7D31-4EC3-A0C9-2062193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C5E0-F997-493C-A9BE-BF25B17656E3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F1F-7D31-4EC3-A0C9-2062193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C5E0-F997-493C-A9BE-BF25B17656E3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F1F-7D31-4EC3-A0C9-2062193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C5E0-F997-493C-A9BE-BF25B17656E3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F1F-7D31-4EC3-A0C9-2062193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C5E0-F997-493C-A9BE-BF25B17656E3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F1F-7D31-4EC3-A0C9-2062193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C5E0-F997-493C-A9BE-BF25B17656E3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18F1F-7D31-4EC3-A0C9-2062193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AC5E0-F997-493C-A9BE-BF25B17656E3}" type="datetimeFigureOut">
              <a:rPr lang="ru-RU" smtClean="0"/>
              <a:pPr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18F1F-7D31-4EC3-A0C9-206219305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oki.ne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roki.net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Елена\Desktop\рисунки\Рамки  фотошоп\Цветы\7bd1781ab54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1124744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128A18"/>
                </a:solidFill>
                <a:latin typeface="Monotype Corsiva" pitchFamily="66" charset="0"/>
              </a:rPr>
              <a:t>Легенды </a:t>
            </a:r>
          </a:p>
          <a:p>
            <a:pPr algn="ctr"/>
            <a:r>
              <a:rPr lang="ru-RU" sz="8000" dirty="0" smtClean="0">
                <a:solidFill>
                  <a:srgbClr val="128A18"/>
                </a:solidFill>
                <a:latin typeface="Monotype Corsiva" pitchFamily="66" charset="0"/>
              </a:rPr>
              <a:t>о </a:t>
            </a:r>
          </a:p>
          <a:p>
            <a:pPr algn="ctr"/>
            <a:r>
              <a:rPr lang="ru-RU" sz="8000" dirty="0" smtClean="0">
                <a:solidFill>
                  <a:srgbClr val="128A18"/>
                </a:solidFill>
                <a:latin typeface="Monotype Corsiva" pitchFamily="66" charset="0"/>
              </a:rPr>
              <a:t>цветах</a:t>
            </a:r>
            <a:r>
              <a:rPr lang="ru-RU" sz="8000" dirty="0" smtClean="0">
                <a:solidFill>
                  <a:srgbClr val="128A18"/>
                </a:solidFill>
              </a:rPr>
              <a:t>.</a:t>
            </a:r>
            <a:endParaRPr lang="ru-RU" sz="8000" dirty="0">
              <a:solidFill>
                <a:srgbClr val="128A1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6611779"/>
            <a:ext cx="1875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Скачано </a:t>
            </a:r>
            <a:r>
              <a:rPr lang="en-US" sz="1000" dirty="0" smtClean="0"/>
              <a:t> </a:t>
            </a:r>
            <a:r>
              <a:rPr lang="ru-RU" sz="1000" dirty="0" smtClean="0"/>
              <a:t>с сайта </a:t>
            </a:r>
            <a:r>
              <a:rPr lang="en-US" sz="1000" dirty="0" smtClean="0">
                <a:hlinkClick r:id="rId3"/>
              </a:rPr>
              <a:t>www.uroki.net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каникулы\легенды\imagesCA3HMNY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528392" cy="4929740"/>
          </a:xfrm>
          <a:prstGeom prst="rect">
            <a:avLst/>
          </a:prstGeom>
          <a:noFill/>
        </p:spPr>
      </p:pic>
      <p:pic>
        <p:nvPicPr>
          <p:cNvPr id="9219" name="Picture 3" descr="C:\Users\Елена\Desktop\каникулы\легенды\imagesCARE5ID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133" y="2564904"/>
            <a:ext cx="4897625" cy="4074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лена\Desktop\каникулы\легенды\imagesCAZ1R8Z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960440" cy="63354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67944" y="5157192"/>
            <a:ext cx="4797412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2"/>
                </a:solidFill>
                <a:latin typeface="Monotype Corsiva" pitchFamily="66" charset="0"/>
              </a:rPr>
              <a:t>Пресвятая Богородица</a:t>
            </a:r>
          </a:p>
          <a:p>
            <a:pPr algn="r"/>
            <a:r>
              <a:rPr lang="ru-RU" sz="2800" dirty="0">
                <a:solidFill>
                  <a:schemeClr val="tx2"/>
                </a:solidFill>
                <a:latin typeface="Monotype Corsiva" pitchFamily="66" charset="0"/>
              </a:rPr>
              <a:t>у</a:t>
            </a:r>
            <a:r>
              <a:rPr lang="ru-RU" sz="2800" dirty="0" smtClean="0">
                <a:solidFill>
                  <a:schemeClr val="tx2"/>
                </a:solidFill>
                <a:latin typeface="Monotype Corsiva" pitchFamily="66" charset="0"/>
              </a:rPr>
              <a:t> креста распятого своего сына</a:t>
            </a:r>
            <a:endParaRPr lang="ru-RU" sz="28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лена\Desktop\рисунки\цветы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8640961" cy="489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1912" y="5885656"/>
            <a:ext cx="279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Незабудки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5229200"/>
            <a:ext cx="37444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tx2"/>
                </a:solidFill>
                <a:latin typeface="Monotype Corsiva" pitchFamily="66" charset="0"/>
              </a:rPr>
              <a:t>Голубою </a:t>
            </a: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светлой капелькой</a:t>
            </a:r>
            <a:b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В луговой цветной узор</a:t>
            </a:r>
            <a:b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Незабудка солнцем вкраплена</a:t>
            </a:r>
            <a:b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Словно бусинка в ковёр.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рисунки\русь\imagesCAD2HK7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320480" cy="62476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8104" y="692696"/>
            <a:ext cx="28083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Много лет тому назад пошла одна влюбленная пара погулять вдоль реки. Вдруг девушка увидела на краю крутого берега прелестный голубой цветок. Юноша полез вниз, чтобы сорвать его, но не удержался и упал в реку. Сильное течение подхватило юношу, только он успел крикнуть любимой: "Не забудь меня!", как вода накрыла его с головой.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912" y="5885656"/>
            <a:ext cx="279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Фиалки 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13314" name="Picture 2" descr="C:\Users\Елена\Desktop\рисунки\цветы\5511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8640960" cy="46085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39952" y="4869160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"И анютиных глазок стая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Бархатистый хранит силуэт -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Это бабочки, улетая,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Им оставили свой портрет…"</a:t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(А.Ахматова)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6136" y="764704"/>
            <a:ext cx="30963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Жили брат с сестрою на берегу озера. Раз заманили Марью русалки, и досталась она в жены водяному. Иван горевал, хотел уйти прочь, обнаружив башмаки сестрины на берегу, да в конце концов спас ее, одолев водяного </a:t>
            </a:r>
            <a:r>
              <a:rPr lang="ru-RU" sz="2400" dirty="0" err="1" smtClean="0">
                <a:solidFill>
                  <a:srgbClr val="002060"/>
                </a:solidFill>
              </a:rPr>
              <a:t>полынь-травой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Елена\Desktop\рисунки\русь\imagesCAYZ3Q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32859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912" y="5885656"/>
            <a:ext cx="4024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Водяная лилия 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12290" name="Picture 2" descr="C:\Users\Елена\Desktop\рисунки\цветы\img-4b8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96944" cy="549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2.gstatic.com/images?q=tbn:ANd9GcQ2CmzrkYs0O_lfx6gjLaIXW-Zy3a16ECtuB3uvl0tRcQAh3wA&amp;t=1&amp;usg=__d_XHUQRbufzXBMvd7R7teqzNg34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192688" cy="48084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5085184"/>
            <a:ext cx="5292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Русалки, как и никсы, тоже любят кувшинки и даже иногда превращаются в них, поэтому белую кувшинку часто называют «русалочьим» цветком.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Елена\Pictures\русалки Крамс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669887" cy="45365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4653136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Существует поверье, что в православном календаре на седьмую (</a:t>
            </a:r>
            <a:r>
              <a:rPr lang="ru-RU" sz="2000" dirty="0" err="1" smtClean="0">
                <a:solidFill>
                  <a:srgbClr val="002060"/>
                </a:solidFill>
              </a:rPr>
              <a:t>троице-семицкую</a:t>
            </a:r>
            <a:r>
              <a:rPr lang="ru-RU" sz="2000" dirty="0" smtClean="0">
                <a:solidFill>
                  <a:srgbClr val="002060"/>
                </a:solidFill>
              </a:rPr>
              <a:t>) и восьмую (ту самую, «русальную») после Пасхи недели, русалки чаще всего выходят на берег. В полночь, при свете луны, они водят хороводы, а иногда забираются на деревья и хохочут, привлекая к себе внимание молодых парней и девчат. И несдобровать тому, кто поддастся их чарам, – защекочут до смерти и утопят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912" y="5885656"/>
            <a:ext cx="4024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Тюльпаны 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28674" name="Picture 2" descr="C:\Users\Елена\Desktop\рисунки\цветы\2315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536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Елена\Desktop\каникулы\легенды\imagesCA38QE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592288" cy="3744416"/>
          </a:xfrm>
          <a:prstGeom prst="rect">
            <a:avLst/>
          </a:prstGeom>
          <a:noFill/>
        </p:spPr>
      </p:pic>
      <p:pic>
        <p:nvPicPr>
          <p:cNvPr id="1029" name="Picture 5" descr="C:\Users\Елена\Desktop\каникулы\легенды\Ярил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052736"/>
            <a:ext cx="3190081" cy="4647914"/>
          </a:xfrm>
          <a:prstGeom prst="rect">
            <a:avLst/>
          </a:prstGeom>
          <a:noFill/>
        </p:spPr>
      </p:pic>
      <p:pic>
        <p:nvPicPr>
          <p:cNvPr id="1030" name="Picture 6" descr="C:\Users\Елена\Desktop\каникулы\легенды\imagesCA1WBM9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88840"/>
            <a:ext cx="3277716" cy="465903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Елена\Pictures\imagesCAS1UTL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44998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912" y="5885656"/>
            <a:ext cx="279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Ирис  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29698" name="Picture 2" descr="C:\Users\Елена\Desktop\рисунки\цветы\img-82d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5385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Елена\Desktop\рисунки\русь\imagesCAA1LU4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124075" cy="1590675"/>
          </a:xfrm>
          <a:prstGeom prst="rect">
            <a:avLst/>
          </a:prstGeom>
          <a:noFill/>
        </p:spPr>
      </p:pic>
      <p:pic>
        <p:nvPicPr>
          <p:cNvPr id="37891" name="Picture 3" descr="C:\Users\Елена\Desktop\рисунки\русь\imagesCALE3MW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84784"/>
            <a:ext cx="1944216" cy="1944216"/>
          </a:xfrm>
          <a:prstGeom prst="rect">
            <a:avLst/>
          </a:prstGeom>
          <a:noFill/>
        </p:spPr>
      </p:pic>
      <p:pic>
        <p:nvPicPr>
          <p:cNvPr id="37892" name="Picture 4" descr="C:\Users\Елена\Desktop\рисунки\русь\imagesCAR10KB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73016"/>
            <a:ext cx="2181225" cy="1543050"/>
          </a:xfrm>
          <a:prstGeom prst="rect">
            <a:avLst/>
          </a:prstGeom>
          <a:noFill/>
        </p:spPr>
      </p:pic>
      <p:pic>
        <p:nvPicPr>
          <p:cNvPr id="37893" name="Picture 5" descr="C:\Users\Елена\Desktop\рисунки\русь\imagesCAETTUN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095902" y="4865538"/>
            <a:ext cx="1428750" cy="1724025"/>
          </a:xfrm>
          <a:prstGeom prst="rect">
            <a:avLst/>
          </a:prstGeom>
          <a:noFill/>
        </p:spPr>
      </p:pic>
      <p:pic>
        <p:nvPicPr>
          <p:cNvPr id="37894" name="Picture 6" descr="C:\Users\Елена\Desktop\рисунки\русь\феодоскинская роспис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077072"/>
            <a:ext cx="2000250" cy="2286000"/>
          </a:xfrm>
          <a:prstGeom prst="rect">
            <a:avLst/>
          </a:prstGeom>
          <a:noFill/>
        </p:spPr>
      </p:pic>
      <p:pic>
        <p:nvPicPr>
          <p:cNvPr id="37895" name="Picture 7" descr="C:\Users\Елена\Desktop\рисунки\русь\imagesCA4IX3M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04664"/>
            <a:ext cx="1579240" cy="2677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912" y="5885656"/>
            <a:ext cx="279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Примула  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099" name="Picture 3" descr="C:\Users\Елена\Desktop\рисунки\цветы\первоцветы\imagesCAK50D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42493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0152" y="5949280"/>
            <a:ext cx="2997212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/>
                </a:solidFill>
                <a:latin typeface="Monotype Corsiva" pitchFamily="66" charset="0"/>
              </a:rPr>
              <a:t>Богиня Лада</a:t>
            </a:r>
            <a:endParaRPr lang="ru-RU" sz="40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8915" name="Picture 3" descr="C:\Users\Елена\Desktop\рисунки\русь\богиня лад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6034605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Елена\Desktop\рисунки\русь\апостол Петр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2952328" cy="63400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60032" y="6021288"/>
            <a:ext cx="350126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tx2"/>
                </a:solidFill>
                <a:latin typeface="Monotype Corsiva" pitchFamily="66" charset="0"/>
              </a:rPr>
              <a:t>Апостол  Петр</a:t>
            </a:r>
            <a:endParaRPr lang="ru-RU" sz="40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Елена\Desktop\рисунки\цветы\первоцветы\img-cd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1912" y="5885656"/>
            <a:ext cx="3520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Подснежники  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Елена\Desktop\рисунки\русь\Старуха-Зи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032448" cy="5404600"/>
          </a:xfrm>
          <a:prstGeom prst="rect">
            <a:avLst/>
          </a:prstGeom>
          <a:noFill/>
        </p:spPr>
      </p:pic>
      <p:pic>
        <p:nvPicPr>
          <p:cNvPr id="40963" name="Picture 3" descr="C:\Users\Елена\Desktop\рисунки\русь\imagesCA1WBM9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01599"/>
            <a:ext cx="3763094" cy="5348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Елена\Desktop\рисунки\цветы\цветники, букеты\imagesCABUOK6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064896" cy="4968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1912" y="5885656"/>
            <a:ext cx="1863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Мак  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Елена\Desktop\рисунки\русь\imagesCA5N4ZY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5"/>
            <a:ext cx="4464496" cy="60567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6096" y="558924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Мать - Дева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Елена\Desktop\рисунки\русь\imagesCAXLDHF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36912"/>
            <a:ext cx="3584599" cy="3738539"/>
          </a:xfrm>
          <a:prstGeom prst="rect">
            <a:avLst/>
          </a:prstGeom>
          <a:noFill/>
        </p:spPr>
      </p:pic>
      <p:pic>
        <p:nvPicPr>
          <p:cNvPr id="1028" name="Picture 4" descr="C:\Users\Елена\Pictures\imagesCA1238L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392488" cy="595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Елена\Desktop\рисунки\русь\Сошествие Святого Ду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6048673" cy="56886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9992" y="602128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chemeClr val="tx2"/>
                </a:solidFill>
                <a:latin typeface="Monotype Corsiva" pitchFamily="66" charset="0"/>
              </a:rPr>
              <a:t>Сошествие Святого Духа</a:t>
            </a:r>
            <a:endParaRPr lang="ru-RU" sz="32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Елена\Desktop\рисунки\цветы\ромашки, герберы и тд\img-30f3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92075" cy="5256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587727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Маргаритки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Елена\Desktop\рисунки\русь\imagesCA4PY3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7"/>
            <a:ext cx="4824536" cy="61284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4941168"/>
            <a:ext cx="3169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Пресвятая Богородица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Елена\Desktop\рисунки\цветы\первоцветы\imagesCA80KP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54726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580526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Прострел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Елена\Desktop\рисунки\русь\imagesCA0K3MX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2808312" cy="6193331"/>
          </a:xfrm>
          <a:prstGeom prst="rect">
            <a:avLst/>
          </a:prstGeom>
          <a:noFill/>
        </p:spPr>
      </p:pic>
      <p:pic>
        <p:nvPicPr>
          <p:cNvPr id="53251" name="Picture 3" descr="C:\Users\Елена\Desktop\рисунки\русь\imagesCAWHUQ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268760"/>
            <a:ext cx="4368130" cy="4323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:\Users\Елена\Desktop\рисунки\цветы\полевые\imagesCAMBL0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1"/>
            <a:ext cx="8280920" cy="55446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5805264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Папоротник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:\Users\Елена\Desktop\рисунки\русь\imagesCA9R3FH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50258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580526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Вечер накануне Ивана Купалы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Елена\Desktop\рисунки\русь\imagesCAVEUI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496944" cy="559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Елена\Desktop\рисунки\цветы\полевые\imagesCAL7HKP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5256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580526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Василек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C:\Users\Елена\Desktop\рисунки\русь\imagesCAZI24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67870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каникулы\легенды\Пантелеймон целител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3"/>
            <a:ext cx="4104456" cy="59580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4797152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err="1" smtClean="0">
                <a:solidFill>
                  <a:schemeClr val="tx2"/>
                </a:solidFill>
                <a:latin typeface="Monotype Corsiva" pitchFamily="66" charset="0"/>
              </a:rPr>
              <a:t>Пантелеймон</a:t>
            </a:r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 - Целитель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Елена\Desktop\рисунки\цветы\полевые\imagesCAG93NK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8640960" cy="54726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580526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Барвинок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Елена\Desktop\рисунки\цветы\цветники, букеты\flower_f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104" y="0"/>
            <a:ext cx="9937104" cy="7949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7458" y="4725144"/>
            <a:ext cx="43873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Пре6зентацию подготовила:</a:t>
            </a:r>
          </a:p>
          <a:p>
            <a:pPr algn="ctr"/>
            <a:r>
              <a:rPr lang="ru-RU" sz="2400" dirty="0" smtClean="0"/>
              <a:t>старшая вожатая</a:t>
            </a:r>
          </a:p>
          <a:p>
            <a:pPr algn="ctr"/>
            <a:r>
              <a:rPr lang="ru-RU" sz="2400" dirty="0" smtClean="0"/>
              <a:t>МОУ </a:t>
            </a:r>
            <a:r>
              <a:rPr lang="ru-RU" sz="2400" dirty="0" err="1" smtClean="0"/>
              <a:t>Клеповская</a:t>
            </a:r>
            <a:r>
              <a:rPr lang="ru-RU" sz="2400" dirty="0" smtClean="0"/>
              <a:t> СОШ</a:t>
            </a:r>
          </a:p>
          <a:p>
            <a:pPr algn="ctr"/>
            <a:r>
              <a:rPr lang="ru-RU" sz="2400" dirty="0" smtClean="0"/>
              <a:t>Коробова Елена Александровна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6611779"/>
            <a:ext cx="1875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Скачано </a:t>
            </a:r>
            <a:r>
              <a:rPr lang="en-US" sz="1000" dirty="0" smtClean="0"/>
              <a:t> </a:t>
            </a:r>
            <a:r>
              <a:rPr lang="ru-RU" sz="1000" dirty="0" smtClean="0"/>
              <a:t>с сайта </a:t>
            </a:r>
            <a:r>
              <a:rPr lang="en-US" sz="1000" dirty="0" smtClean="0">
                <a:hlinkClick r:id="rId2"/>
              </a:rPr>
              <a:t>www.uroki.net</a:t>
            </a:r>
            <a:endParaRPr lang="ru-RU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каникулы\легенды\Пантелеймон цели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7200801" cy="51706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39952" y="5445224"/>
            <a:ext cx="4762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Николай Рерих</a:t>
            </a:r>
          </a:p>
          <a:p>
            <a:pPr algn="r"/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«</a:t>
            </a:r>
            <a:r>
              <a:rPr lang="ru-RU" sz="3600" dirty="0" err="1" smtClean="0">
                <a:solidFill>
                  <a:schemeClr val="tx2"/>
                </a:solidFill>
                <a:latin typeface="Monotype Corsiva" pitchFamily="66" charset="0"/>
              </a:rPr>
              <a:t>Пантелеймон-Целитель</a:t>
            </a:r>
            <a:r>
              <a:rPr lang="ru-RU" sz="3600" dirty="0" smtClean="0">
                <a:solidFill>
                  <a:schemeClr val="tx2"/>
                </a:solidFill>
                <a:latin typeface="Monotype Corsiva" pitchFamily="66" charset="0"/>
              </a:rPr>
              <a:t>»</a:t>
            </a:r>
            <a:endParaRPr lang="ru-RU" sz="36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652120" y="2492896"/>
            <a:ext cx="324036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Есть, однако, примиритель,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Вечно юный и живой,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Чудотворец и целитель, -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Ухожу к нему порой.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Ухожу я в мир природы,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мир спокойствия, свободы,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царство рыб и куликов,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свои родные воды,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простор степных лугов,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тень прохладную лесов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- в свои младые годы.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	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	Сергей Аксаков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50" name="Picture 2" descr="C:\Users\Елена\Desktop\рисунки\цветы\цветники, букеты\santa_yn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44792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лена\Desktop\рисунки\цветы\320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280920" cy="43924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573325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Ромашки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653136"/>
            <a:ext cx="4365364" cy="249299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Девчонка гадает у реки -</a:t>
            </a:r>
            <a:b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Ромашки лучистые губит. </a:t>
            </a:r>
            <a:b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И, словно снежинки, </a:t>
            </a:r>
            <a:b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летят лепестки: </a:t>
            </a:r>
            <a:b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Любит - не любит - </a:t>
            </a:r>
            <a:r>
              <a:rPr lang="ru-RU" sz="2400" dirty="0" err="1">
                <a:solidFill>
                  <a:schemeClr val="tx2"/>
                </a:solidFill>
                <a:latin typeface="Monotype Corsiva" pitchFamily="66" charset="0"/>
              </a:rPr>
              <a:t>любит</a:t>
            </a: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. </a:t>
            </a:r>
            <a:b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каникулы\легенды\imagesCA0MYZV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752528" cy="6151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Елена\Desktop\рисунки\цветы\img-327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09847" cy="489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1912" y="588565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Monotype Corsiva" pitchFamily="66" charset="0"/>
              </a:rPr>
              <a:t>Ландыши</a:t>
            </a:r>
            <a:endParaRPr lang="ru-RU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229200"/>
            <a:ext cx="4365364" cy="18466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/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О первый ландыш! Из - под снега</a:t>
            </a:r>
            <a:b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Ты просишь солнечных лучей;</a:t>
            </a:r>
            <a:b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Какая девственная нега</a:t>
            </a:r>
            <a:b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  <a:t>В душистой чистоте твоей!</a:t>
            </a:r>
            <a:br>
              <a:rPr lang="ru-RU" sz="2400" dirty="0">
                <a:solidFill>
                  <a:schemeClr val="tx2"/>
                </a:solidFill>
                <a:latin typeface="Monotype Corsiva" pitchFamily="66" charset="0"/>
              </a:rPr>
            </a:br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304</Words>
  <Application>Microsoft Office PowerPoint</Application>
  <PresentationFormat>Экран (4:3)</PresentationFormat>
  <Paragraphs>46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Сценарий клубного часа «Легенды о цветах»</dc:title>
  <dc:subject>сценарий классного часа</dc:subject>
  <dc:creator>Коробова Е.А.</dc:creator>
  <cp:keywords>сценарий, скачать бесплатно, школа, учитель, цветы</cp:keywords>
  <dc:description>бесплатный сценарий клубного часа "Легенда о цветах" - УРОКИ.НЕТ(www.uroki.net) - множество бесплатных сценариев для учителей</dc:description>
  <cp:lastModifiedBy>Admin</cp:lastModifiedBy>
  <cp:revision>36</cp:revision>
  <dcterms:created xsi:type="dcterms:W3CDTF">2010-11-01T10:29:51Z</dcterms:created>
  <dcterms:modified xsi:type="dcterms:W3CDTF">2011-11-05T09:09:40Z</dcterms:modified>
  <cp:category>для учителей школ - бесплатные сценарии школьных праздников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www.uroki.net</vt:lpwstr>
  </property>
</Properties>
</file>